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sldIdLst>
    <p:sldId id="256" r:id="rId2"/>
    <p:sldId id="258" r:id="rId3"/>
    <p:sldId id="257" r:id="rId4"/>
    <p:sldId id="259" r:id="rId5"/>
    <p:sldId id="277" r:id="rId6"/>
    <p:sldId id="260" r:id="rId7"/>
    <p:sldId id="278" r:id="rId8"/>
    <p:sldId id="261" r:id="rId9"/>
    <p:sldId id="279" r:id="rId10"/>
    <p:sldId id="262" r:id="rId11"/>
    <p:sldId id="280" r:id="rId12"/>
    <p:sldId id="263" r:id="rId13"/>
    <p:sldId id="281" r:id="rId14"/>
    <p:sldId id="264" r:id="rId15"/>
    <p:sldId id="282" r:id="rId16"/>
    <p:sldId id="265" r:id="rId17"/>
    <p:sldId id="283" r:id="rId18"/>
    <p:sldId id="266" r:id="rId19"/>
    <p:sldId id="284" r:id="rId20"/>
    <p:sldId id="267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 Mikha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68" autoAdjust="0"/>
  </p:normalViewPr>
  <p:slideViewPr>
    <p:cSldViewPr snapToGrid="0" snapToObjects="1">
      <p:cViewPr varScale="1">
        <p:scale>
          <a:sx n="161" d="100"/>
          <a:sy n="161" d="100"/>
        </p:scale>
        <p:origin x="-104" y="-8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10-03T09:05:08.842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10/6/17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Friday, October 6,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Friday, October 6,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Friday, October 6,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Friday, October 6,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Friday, October 6, 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Friday, October 6, 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Friday, October 6, 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Friday, October 6,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Friday, October 6,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B385921-A91A-409C-921C-0E0EC1E750EC}" type="datetime2">
              <a:rPr lang="en-US" smtClean="0"/>
              <a:t>Friday, October 6,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463" y="1219200"/>
            <a:ext cx="8811933" cy="1372698"/>
          </a:xfrm>
        </p:spPr>
        <p:txBody>
          <a:bodyPr/>
          <a:lstStyle/>
          <a:p>
            <a:r>
              <a:rPr lang="en-US" dirty="0" smtClean="0"/>
              <a:t>Supping with the Savior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9 Meals with our Lord in the Gospels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30108" y="6129839"/>
            <a:ext cx="154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S. MIKHAEL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Luke 10:38-42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Martha’s place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Mary’s place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Bethany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 smtClean="0"/>
              <a:t>Luke </a:t>
            </a:r>
            <a:r>
              <a:rPr lang="en-US" dirty="0"/>
              <a:t>10 – </a:t>
            </a:r>
            <a:r>
              <a:rPr lang="en-US" dirty="0" smtClean="0"/>
              <a:t>Lord </a:t>
            </a:r>
            <a:r>
              <a:rPr lang="en-US" dirty="0"/>
              <a:t>of Glory Adored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/>
              <a:t>John 11 – Lord of Life – Lazarus raised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/>
              <a:t>John 12 – Lord Anointed for His task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/>
              <a:t>Luke 19 – Lord’s Triumphal entry into Jerusalem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/>
              <a:t>Luke 24 – Lord Ascendant into Glory 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O</a:t>
            </a:r>
            <a:r>
              <a:rPr lang="en-US" dirty="0" smtClean="0"/>
              <a:t>ne thing is needful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4. 1</a:t>
            </a:r>
            <a:r>
              <a:rPr lang="en-US" baseline="30000" dirty="0" smtClean="0"/>
              <a:t>st</a:t>
            </a:r>
            <a:r>
              <a:rPr lang="en-US" dirty="0" smtClean="0"/>
              <a:t> Supper in Bethany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6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Supper at Bethany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Time at the Lord’s feet is Paramount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73140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19:1-10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The last public convert of our Lord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Rich young ruler vs. </a:t>
            </a:r>
            <a:r>
              <a:rPr lang="en-US" dirty="0" err="1" smtClean="0"/>
              <a:t>Zacchaeus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Restitution, the Result or Reason for Salvation?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Zacchaeus</a:t>
            </a:r>
            <a:r>
              <a:rPr lang="en-US" dirty="0" smtClean="0"/>
              <a:t>’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Zacchaeus</a:t>
            </a:r>
            <a:r>
              <a:rPr lang="en-US" dirty="0"/>
              <a:t>’ </a:t>
            </a:r>
            <a:r>
              <a:rPr lang="en-US" dirty="0" smtClean="0"/>
              <a:t>House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The Lord came to seek and to save that which was lost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65177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12:1-8</a:t>
            </a:r>
          </a:p>
          <a:p>
            <a:pPr lvl="1"/>
            <a:r>
              <a:rPr lang="en-US" dirty="0" smtClean="0"/>
              <a:t>Practical lessons on Worship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 smtClean="0"/>
              <a:t>Spontaneous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 smtClean="0"/>
              <a:t>For Him only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 smtClean="0"/>
              <a:t>Silent </a:t>
            </a:r>
            <a:r>
              <a:rPr lang="mr-IN" dirty="0" smtClean="0"/>
              <a:t>–</a:t>
            </a:r>
            <a:r>
              <a:rPr lang="en-US" dirty="0" smtClean="0"/>
              <a:t> from the heart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 smtClean="0"/>
              <a:t>Noticed by others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 smtClean="0"/>
              <a:t>Criticism had no effect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 smtClean="0"/>
              <a:t>Fragrance persists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6. 2</a:t>
            </a:r>
            <a:r>
              <a:rPr lang="en-US" baseline="30000" dirty="0" smtClean="0"/>
              <a:t>nd</a:t>
            </a:r>
            <a:r>
              <a:rPr lang="en-US" dirty="0" smtClean="0"/>
              <a:t> Supper at Bethany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1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Supper </a:t>
            </a:r>
            <a:r>
              <a:rPr lang="en-US" dirty="0"/>
              <a:t>at </a:t>
            </a:r>
            <a:r>
              <a:rPr lang="en-US" dirty="0" smtClean="0"/>
              <a:t>Bethany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Worship is the highest occupation of the believer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57484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22:14-20</a:t>
            </a:r>
          </a:p>
          <a:p>
            <a:pPr lvl="1"/>
            <a:r>
              <a:rPr lang="en-US" dirty="0" smtClean="0"/>
              <a:t>The Room</a:t>
            </a:r>
          </a:p>
          <a:p>
            <a:pPr lvl="2"/>
            <a:r>
              <a:rPr lang="en-US" dirty="0" smtClean="0"/>
              <a:t>Provided by the owner</a:t>
            </a:r>
          </a:p>
          <a:p>
            <a:pPr lvl="2"/>
            <a:r>
              <a:rPr lang="en-US" dirty="0" smtClean="0"/>
              <a:t>Hosted by the Master</a:t>
            </a:r>
          </a:p>
          <a:p>
            <a:pPr lvl="1"/>
            <a:r>
              <a:rPr lang="en-US" dirty="0" smtClean="0"/>
              <a:t>“I suffer”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Upper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29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Room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Here the heart of the saved sinner is drawn closer to God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08073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24:</a:t>
            </a:r>
            <a:r>
              <a:rPr lang="en-US" dirty="0" smtClean="0"/>
              <a:t>13-16 &amp; 25-33</a:t>
            </a:r>
            <a:endParaRPr lang="en-US" dirty="0" smtClean="0"/>
          </a:p>
          <a:p>
            <a:pPr lvl="1"/>
            <a:r>
              <a:rPr lang="en-US" dirty="0" smtClean="0"/>
              <a:t>Despondent Christian</a:t>
            </a:r>
          </a:p>
          <a:p>
            <a:pPr lvl="2"/>
            <a:r>
              <a:rPr lang="en-US" dirty="0" smtClean="0"/>
              <a:t>Eyes did not see</a:t>
            </a:r>
          </a:p>
          <a:p>
            <a:pPr lvl="2"/>
            <a:r>
              <a:rPr lang="en-US" dirty="0" smtClean="0"/>
              <a:t>Mind did not comprehend</a:t>
            </a:r>
          </a:p>
          <a:p>
            <a:pPr lvl="2"/>
            <a:r>
              <a:rPr lang="en-US" dirty="0" smtClean="0"/>
              <a:t>Hands did not recognize</a:t>
            </a:r>
          </a:p>
          <a:p>
            <a:pPr lvl="2"/>
            <a:r>
              <a:rPr lang="en-US" dirty="0" smtClean="0"/>
              <a:t>Christ seen in the Breaking of the Bread</a:t>
            </a:r>
          </a:p>
          <a:p>
            <a:pPr lvl="1"/>
            <a:r>
              <a:rPr lang="en-US" dirty="0" smtClean="0"/>
              <a:t>Return to Jerusalem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Emmaus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0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Emmaus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Christian see the risen Savior for the journey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53909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Wedding at Cana – John 2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Matthew’s House – Luke 5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Simon the Pharisee’s House – Luke 7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Supper in Bethany – Luke 10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House of </a:t>
            </a:r>
            <a:r>
              <a:rPr lang="en-US" dirty="0" err="1"/>
              <a:t>Zacchaeus</a:t>
            </a:r>
            <a:r>
              <a:rPr lang="en-US" dirty="0"/>
              <a:t> – Luke 19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Supper at Bethany – John 12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Upper Room – Luke 22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Emmaus – Luke 24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Seaside by Galilee – John 21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Meals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7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21</a:t>
            </a:r>
            <a:r>
              <a:rPr lang="en-US" dirty="0" smtClean="0"/>
              <a:t>:3-</a:t>
            </a:r>
            <a:r>
              <a:rPr lang="en-US" dirty="0" smtClean="0"/>
              <a:t>14</a:t>
            </a:r>
          </a:p>
          <a:p>
            <a:pPr lvl="1"/>
            <a:r>
              <a:rPr lang="en-US" dirty="0" smtClean="0"/>
              <a:t>Fish in the net from the Sea</a:t>
            </a:r>
          </a:p>
          <a:p>
            <a:pPr lvl="1"/>
            <a:r>
              <a:rPr lang="en-US" dirty="0" smtClean="0"/>
              <a:t>Fish on Land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Seaside by Galilee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852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Seaside by Galilee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The Lord reminds the backslidden believer </a:t>
            </a:r>
            <a:r>
              <a:rPr lang="en-US" sz="5000" dirty="0" smtClean="0"/>
              <a:t>He </a:t>
            </a:r>
            <a:r>
              <a:rPr lang="en-US" sz="5000" dirty="0" smtClean="0"/>
              <a:t>Saves and Keeps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398465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is the number of Divine Completeness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Christ died at the 9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Cornelius (1</a:t>
            </a:r>
            <a:r>
              <a:rPr lang="en-US" baseline="30000" dirty="0" smtClean="0"/>
              <a:t>st</a:t>
            </a:r>
            <a:r>
              <a:rPr lang="en-US" dirty="0" smtClean="0"/>
              <a:t> gentile convert) was told to seek Peter at the 9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There are 9 aspects to the Fruit of the Spirit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No. 9 in scripture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9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2:1-</a:t>
            </a:r>
            <a:r>
              <a:rPr lang="en-US" dirty="0" smtClean="0"/>
              <a:t>11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sz="2400" dirty="0"/>
              <a:t>The link to Creation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The wine had run out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The Divine Schedule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An unlikely source of Blessing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The Joy of New Wine</a:t>
            </a:r>
          </a:p>
          <a:p>
            <a:pPr lvl="1"/>
            <a:endParaRPr lang="en-US" sz="2400" dirty="0" smtClean="0"/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1. Wedding at Cana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3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Wedding of Cana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/>
              <a:t>The Lord is the only source of </a:t>
            </a:r>
            <a:r>
              <a:rPr lang="en-US" sz="5400" dirty="0" smtClean="0"/>
              <a:t>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7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6935"/>
          </a:xfrm>
        </p:spPr>
        <p:txBody>
          <a:bodyPr>
            <a:normAutofit/>
          </a:bodyPr>
          <a:lstStyle/>
          <a:p>
            <a:r>
              <a:rPr lang="en-US" dirty="0" smtClean="0"/>
              <a:t>Luke 5:27-32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The type of people called.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Why did the Lord Jesus come?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 smtClean="0"/>
              <a:t>“I came not to </a:t>
            </a:r>
            <a:r>
              <a:rPr lang="en-US" dirty="0"/>
              <a:t>call the </a:t>
            </a:r>
            <a:r>
              <a:rPr lang="en-US" dirty="0" smtClean="0"/>
              <a:t>righteous” Luke </a:t>
            </a:r>
            <a:r>
              <a:rPr lang="en-US" dirty="0"/>
              <a:t>5:32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/>
              <a:t>“Think not that I am come to destroy the </a:t>
            </a:r>
            <a:r>
              <a:rPr lang="en-US" dirty="0" smtClean="0"/>
              <a:t>law” </a:t>
            </a:r>
            <a:r>
              <a:rPr lang="en-US" dirty="0"/>
              <a:t>Matt 5:17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/>
              <a:t>“Think not that I am come to send </a:t>
            </a:r>
            <a:r>
              <a:rPr lang="en-US" dirty="0" smtClean="0"/>
              <a:t>peace” </a:t>
            </a:r>
            <a:r>
              <a:rPr lang="en-US" dirty="0"/>
              <a:t>Matt 10:</a:t>
            </a:r>
            <a:r>
              <a:rPr lang="en-US" dirty="0" smtClean="0"/>
              <a:t>34</a:t>
            </a:r>
            <a:endParaRPr lang="en-US" dirty="0"/>
          </a:p>
          <a:p>
            <a:pPr marL="1234440" lvl="2" indent="-457200">
              <a:buFont typeface="+mj-ea"/>
              <a:buAutoNum type="circleNumDbPlain"/>
            </a:pPr>
            <a:r>
              <a:rPr lang="en-US" dirty="0"/>
              <a:t>“I came down … not to do mine own </a:t>
            </a:r>
            <a:r>
              <a:rPr lang="en-US" dirty="0" smtClean="0"/>
              <a:t>will” </a:t>
            </a:r>
            <a:r>
              <a:rPr lang="en-US" dirty="0"/>
              <a:t>John 6:38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/>
              <a:t>“Son of Man came not to be ministered </a:t>
            </a:r>
            <a:r>
              <a:rPr lang="en-US" dirty="0" smtClean="0"/>
              <a:t>unto” </a:t>
            </a:r>
            <a:r>
              <a:rPr lang="en-US" dirty="0"/>
              <a:t>Matt 20:</a:t>
            </a:r>
            <a:r>
              <a:rPr lang="en-US" dirty="0" smtClean="0"/>
              <a:t>28</a:t>
            </a:r>
          </a:p>
          <a:p>
            <a:pPr marL="1234440" lvl="2" indent="-457200">
              <a:buFont typeface="+mj-ea"/>
              <a:buAutoNum type="circleNumDbPlain"/>
            </a:pPr>
            <a:r>
              <a:rPr lang="en-US" dirty="0" smtClean="0"/>
              <a:t>“</a:t>
            </a:r>
            <a:r>
              <a:rPr lang="en-US" dirty="0"/>
              <a:t>I came not to judge the </a:t>
            </a:r>
            <a:r>
              <a:rPr lang="en-US" dirty="0" smtClean="0"/>
              <a:t>world” </a:t>
            </a:r>
            <a:r>
              <a:rPr lang="en-US" dirty="0"/>
              <a:t>John 12:47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2. Matthew’s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6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Matthew’s House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Sinners everywhere are called to repent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42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7:36</a:t>
            </a:r>
            <a:r>
              <a:rPr lang="en-US" dirty="0" smtClean="0"/>
              <a:t>-39 &amp; 44-50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The answered call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Love, the Result or Reason for forgiveness?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The intensity of love is proportionate to the perception of the greatness of forgiveness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3. Simon the Pharisee’s House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2394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the Pharisee’s House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Faith in Christ is the only means of Salvation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17549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3297</TotalTime>
  <Words>615</Words>
  <Application>Microsoft Macintosh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Hardcover</vt:lpstr>
      <vt:lpstr>Supping with the Savior</vt:lpstr>
      <vt:lpstr>9 Meals</vt:lpstr>
      <vt:lpstr>No. 9 in scripture</vt:lpstr>
      <vt:lpstr>1. Wedding at Cana</vt:lpstr>
      <vt:lpstr>Wedding of Cana </vt:lpstr>
      <vt:lpstr>2. Matthew’s House</vt:lpstr>
      <vt:lpstr>Matthew’s House </vt:lpstr>
      <vt:lpstr>3. Simon the Pharisee’s House</vt:lpstr>
      <vt:lpstr>Simon the Pharisee’s House</vt:lpstr>
      <vt:lpstr>4. 1st Supper in Bethany</vt:lpstr>
      <vt:lpstr>1St Supper at Bethany </vt:lpstr>
      <vt:lpstr>5. Zacchaeus’ House</vt:lpstr>
      <vt:lpstr>Zacchaeus’ House </vt:lpstr>
      <vt:lpstr>6. 2nd Supper at Bethany</vt:lpstr>
      <vt:lpstr>2nd Supper at Bethany </vt:lpstr>
      <vt:lpstr>7. Upper Room</vt:lpstr>
      <vt:lpstr>Upper Room </vt:lpstr>
      <vt:lpstr>8. Emmaus</vt:lpstr>
      <vt:lpstr>Emmaus </vt:lpstr>
      <vt:lpstr>9. Seaside by Galilee</vt:lpstr>
      <vt:lpstr>Seaside by Galilee </vt:lpstr>
    </vt:vector>
  </TitlesOfParts>
  <Company>Willshe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Supping with the Savior</dc:title>
  <dc:creator>Sam Mikhael</dc:creator>
  <cp:lastModifiedBy>Sam Mikhael</cp:lastModifiedBy>
  <cp:revision>64</cp:revision>
  <dcterms:created xsi:type="dcterms:W3CDTF">2017-10-02T18:19:09Z</dcterms:created>
  <dcterms:modified xsi:type="dcterms:W3CDTF">2017-10-06T14:50:25Z</dcterms:modified>
</cp:coreProperties>
</file>